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4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ue storm" userId="72c3fa9bd0062657" providerId="LiveId" clId="{97F07A4B-B595-4929-8AEC-223938678AE4}"/>
    <pc:docChg chg="undo redo custSel addSld delSld modSld sldOrd">
      <pc:chgData name="blue storm" userId="72c3fa9bd0062657" providerId="LiveId" clId="{97F07A4B-B595-4929-8AEC-223938678AE4}" dt="2024-04-11T11:37:20.182" v="802" actId="1076"/>
      <pc:docMkLst>
        <pc:docMk/>
      </pc:docMkLst>
      <pc:sldChg chg="delSp modSp mod ord">
        <pc:chgData name="blue storm" userId="72c3fa9bd0062657" providerId="LiveId" clId="{97F07A4B-B595-4929-8AEC-223938678AE4}" dt="2024-04-04T12:50:54.459" v="36"/>
        <pc:sldMkLst>
          <pc:docMk/>
          <pc:sldMk cId="4027046158" sldId="256"/>
        </pc:sldMkLst>
        <pc:spChg chg="mod">
          <ac:chgData name="blue storm" userId="72c3fa9bd0062657" providerId="LiveId" clId="{97F07A4B-B595-4929-8AEC-223938678AE4}" dt="2024-04-04T12:50:41.910" v="34" actId="404"/>
          <ac:spMkLst>
            <pc:docMk/>
            <pc:sldMk cId="4027046158" sldId="256"/>
            <ac:spMk id="2" creationId="{E5BBB8C0-36EC-8306-C3F1-FE1F3734EE2D}"/>
          </ac:spMkLst>
        </pc:spChg>
        <pc:spChg chg="del mod">
          <ac:chgData name="blue storm" userId="72c3fa9bd0062657" providerId="LiveId" clId="{97F07A4B-B595-4929-8AEC-223938678AE4}" dt="2024-04-04T12:49:53.134" v="28" actId="478"/>
          <ac:spMkLst>
            <pc:docMk/>
            <pc:sldMk cId="4027046158" sldId="256"/>
            <ac:spMk id="3" creationId="{264F9848-1622-60A3-187B-B92766A987C6}"/>
          </ac:spMkLst>
        </pc:spChg>
      </pc:sldChg>
      <pc:sldChg chg="addSp delSp modSp new mod ord">
        <pc:chgData name="blue storm" userId="72c3fa9bd0062657" providerId="LiveId" clId="{97F07A4B-B595-4929-8AEC-223938678AE4}" dt="2024-04-10T23:46:11.420" v="265"/>
        <pc:sldMkLst>
          <pc:docMk/>
          <pc:sldMk cId="1358885465" sldId="257"/>
        </pc:sldMkLst>
        <pc:spChg chg="mod">
          <ac:chgData name="blue storm" userId="72c3fa9bd0062657" providerId="LiveId" clId="{97F07A4B-B595-4929-8AEC-223938678AE4}" dt="2024-04-04T12:55:57.223" v="85" actId="20577"/>
          <ac:spMkLst>
            <pc:docMk/>
            <pc:sldMk cId="1358885465" sldId="257"/>
            <ac:spMk id="2" creationId="{F544A74C-CFF9-018E-984E-BE12C444C9A7}"/>
          </ac:spMkLst>
        </pc:spChg>
        <pc:spChg chg="del">
          <ac:chgData name="blue storm" userId="72c3fa9bd0062657" providerId="LiveId" clId="{97F07A4B-B595-4929-8AEC-223938678AE4}" dt="2024-04-04T12:52:21.119" v="38"/>
          <ac:spMkLst>
            <pc:docMk/>
            <pc:sldMk cId="1358885465" sldId="257"/>
            <ac:spMk id="3" creationId="{D7937CE3-5D0E-7AEF-2D18-6686961D5F86}"/>
          </ac:spMkLst>
        </pc:spChg>
        <pc:picChg chg="add mod">
          <ac:chgData name="blue storm" userId="72c3fa9bd0062657" providerId="LiveId" clId="{97F07A4B-B595-4929-8AEC-223938678AE4}" dt="2024-04-04T12:54:40.705" v="48" actId="1076"/>
          <ac:picMkLst>
            <pc:docMk/>
            <pc:sldMk cId="1358885465" sldId="257"/>
            <ac:picMk id="5" creationId="{924DC2EE-F395-7014-BF61-B987067793C6}"/>
          </ac:picMkLst>
        </pc:picChg>
        <pc:picChg chg="add mod">
          <ac:chgData name="blue storm" userId="72c3fa9bd0062657" providerId="LiveId" clId="{97F07A4B-B595-4929-8AEC-223938678AE4}" dt="2024-04-04T12:55:04.980" v="49" actId="1076"/>
          <ac:picMkLst>
            <pc:docMk/>
            <pc:sldMk cId="1358885465" sldId="257"/>
            <ac:picMk id="7" creationId="{9EB523EC-2DEE-EBF8-E2FC-CB15D615D27C}"/>
          </ac:picMkLst>
        </pc:picChg>
        <pc:picChg chg="add mod">
          <ac:chgData name="blue storm" userId="72c3fa9bd0062657" providerId="LiveId" clId="{97F07A4B-B595-4929-8AEC-223938678AE4}" dt="2024-04-04T12:55:15.910" v="50" actId="1076"/>
          <ac:picMkLst>
            <pc:docMk/>
            <pc:sldMk cId="1358885465" sldId="257"/>
            <ac:picMk id="9" creationId="{2784987E-7C76-0782-DEA3-E0D39E9AEF30}"/>
          </ac:picMkLst>
        </pc:picChg>
      </pc:sldChg>
      <pc:sldChg chg="addSp delSp modSp new del mod">
        <pc:chgData name="blue storm" userId="72c3fa9bd0062657" providerId="LiveId" clId="{97F07A4B-B595-4929-8AEC-223938678AE4}" dt="2024-04-10T20:56:05.565" v="210" actId="47"/>
        <pc:sldMkLst>
          <pc:docMk/>
          <pc:sldMk cId="528090083" sldId="258"/>
        </pc:sldMkLst>
        <pc:spChg chg="mod">
          <ac:chgData name="blue storm" userId="72c3fa9bd0062657" providerId="LiveId" clId="{97F07A4B-B595-4929-8AEC-223938678AE4}" dt="2024-04-10T20:53:43.774" v="159" actId="1076"/>
          <ac:spMkLst>
            <pc:docMk/>
            <pc:sldMk cId="528090083" sldId="258"/>
            <ac:spMk id="2" creationId="{6F735E3B-A2BA-23DC-729A-C3F37B03AF11}"/>
          </ac:spMkLst>
        </pc:spChg>
        <pc:spChg chg="del mod">
          <ac:chgData name="blue storm" userId="72c3fa9bd0062657" providerId="LiveId" clId="{97F07A4B-B595-4929-8AEC-223938678AE4}" dt="2024-04-10T20:54:06.695" v="163" actId="478"/>
          <ac:spMkLst>
            <pc:docMk/>
            <pc:sldMk cId="528090083" sldId="258"/>
            <ac:spMk id="3" creationId="{8D388A6F-A650-C8E3-1E59-2A9A69BE1C95}"/>
          </ac:spMkLst>
        </pc:spChg>
        <pc:spChg chg="del">
          <ac:chgData name="blue storm" userId="72c3fa9bd0062657" providerId="LiveId" clId="{97F07A4B-B595-4929-8AEC-223938678AE4}" dt="2024-04-04T13:02:14.086" v="125"/>
          <ac:spMkLst>
            <pc:docMk/>
            <pc:sldMk cId="528090083" sldId="258"/>
            <ac:spMk id="4" creationId="{8DECA3B3-66B3-4309-CD2B-3E784C85BCCF}"/>
          </ac:spMkLst>
        </pc:spChg>
        <pc:spChg chg="del mod">
          <ac:chgData name="blue storm" userId="72c3fa9bd0062657" providerId="LiveId" clId="{97F07A4B-B595-4929-8AEC-223938678AE4}" dt="2024-04-10T20:53:53.747" v="160" actId="478"/>
          <ac:spMkLst>
            <pc:docMk/>
            <pc:sldMk cId="528090083" sldId="258"/>
            <ac:spMk id="5" creationId="{4AB6B175-6D7B-6F03-84B5-824596E99993}"/>
          </ac:spMkLst>
        </pc:spChg>
        <pc:spChg chg="del">
          <ac:chgData name="blue storm" userId="72c3fa9bd0062657" providerId="LiveId" clId="{97F07A4B-B595-4929-8AEC-223938678AE4}" dt="2024-04-04T13:18:26.043" v="135" actId="22"/>
          <ac:spMkLst>
            <pc:docMk/>
            <pc:sldMk cId="528090083" sldId="258"/>
            <ac:spMk id="6" creationId="{2BB71000-5DBD-A218-DCBF-01CBC5EA8817}"/>
          </ac:spMkLst>
        </pc:spChg>
        <pc:spChg chg="add del mod">
          <ac:chgData name="blue storm" userId="72c3fa9bd0062657" providerId="LiveId" clId="{97F07A4B-B595-4929-8AEC-223938678AE4}" dt="2024-04-10T20:53:55.522" v="161" actId="478"/>
          <ac:spMkLst>
            <pc:docMk/>
            <pc:sldMk cId="528090083" sldId="258"/>
            <ac:spMk id="6" creationId="{F699CE42-C09C-B6D0-5BC9-1D52287F0935}"/>
          </ac:spMkLst>
        </pc:spChg>
        <pc:spChg chg="add del mod">
          <ac:chgData name="blue storm" userId="72c3fa9bd0062657" providerId="LiveId" clId="{97F07A4B-B595-4929-8AEC-223938678AE4}" dt="2024-04-10T20:53:57.093" v="162" actId="478"/>
          <ac:spMkLst>
            <pc:docMk/>
            <pc:sldMk cId="528090083" sldId="258"/>
            <ac:spMk id="9" creationId="{D1757A5C-0CE8-0690-0EA1-71CE2B5C520E}"/>
          </ac:spMkLst>
        </pc:spChg>
        <pc:spChg chg="add del mod">
          <ac:chgData name="blue storm" userId="72c3fa9bd0062657" providerId="LiveId" clId="{97F07A4B-B595-4929-8AEC-223938678AE4}" dt="2024-04-10T20:54:10.234" v="164" actId="478"/>
          <ac:spMkLst>
            <pc:docMk/>
            <pc:sldMk cId="528090083" sldId="258"/>
            <ac:spMk id="12" creationId="{CB8FBAA2-0570-A7EC-9151-ADC33E8010D7}"/>
          </ac:spMkLst>
        </pc:spChg>
        <pc:picChg chg="add mod">
          <ac:chgData name="blue storm" userId="72c3fa9bd0062657" providerId="LiveId" clId="{97F07A4B-B595-4929-8AEC-223938678AE4}" dt="2024-04-10T20:54:20.252" v="165" actId="14100"/>
          <ac:picMkLst>
            <pc:docMk/>
            <pc:sldMk cId="528090083" sldId="258"/>
            <ac:picMk id="8" creationId="{04E901A1-A232-56F0-917A-F0E6863192F8}"/>
          </ac:picMkLst>
        </pc:picChg>
        <pc:picChg chg="add del mod ord">
          <ac:chgData name="blue storm" userId="72c3fa9bd0062657" providerId="LiveId" clId="{97F07A4B-B595-4929-8AEC-223938678AE4}" dt="2024-04-10T20:53:02.188" v="156" actId="478"/>
          <ac:picMkLst>
            <pc:docMk/>
            <pc:sldMk cId="528090083" sldId="258"/>
            <ac:picMk id="10" creationId="{D5E5F139-10CE-9CDE-E863-359B89D50AB0}"/>
          </ac:picMkLst>
        </pc:picChg>
      </pc:sldChg>
      <pc:sldChg chg="new del">
        <pc:chgData name="blue storm" userId="72c3fa9bd0062657" providerId="LiveId" clId="{97F07A4B-B595-4929-8AEC-223938678AE4}" dt="2024-04-04T13:00:31.322" v="102" actId="47"/>
        <pc:sldMkLst>
          <pc:docMk/>
          <pc:sldMk cId="1707471581" sldId="258"/>
        </pc:sldMkLst>
      </pc:sldChg>
      <pc:sldChg chg="modSp new del mod">
        <pc:chgData name="blue storm" userId="72c3fa9bd0062657" providerId="LiveId" clId="{97F07A4B-B595-4929-8AEC-223938678AE4}" dt="2024-04-04T13:00:28.453" v="101" actId="47"/>
        <pc:sldMkLst>
          <pc:docMk/>
          <pc:sldMk cId="3379692617" sldId="259"/>
        </pc:sldMkLst>
        <pc:spChg chg="mod">
          <ac:chgData name="blue storm" userId="72c3fa9bd0062657" providerId="LiveId" clId="{97F07A4B-B595-4929-8AEC-223938678AE4}" dt="2024-04-04T13:00:17.517" v="100" actId="20577"/>
          <ac:spMkLst>
            <pc:docMk/>
            <pc:sldMk cId="3379692617" sldId="259"/>
            <ac:spMk id="2" creationId="{1A79A8D9-BC2E-6AF7-68C0-40EAE4514769}"/>
          </ac:spMkLst>
        </pc:spChg>
      </pc:sldChg>
      <pc:sldChg chg="new del">
        <pc:chgData name="blue storm" userId="72c3fa9bd0062657" providerId="LiveId" clId="{97F07A4B-B595-4929-8AEC-223938678AE4}" dt="2024-04-10T20:56:12.943" v="211" actId="47"/>
        <pc:sldMkLst>
          <pc:docMk/>
          <pc:sldMk cId="3410163200" sldId="259"/>
        </pc:sldMkLst>
      </pc:sldChg>
      <pc:sldChg chg="addSp delSp modSp new mod ord">
        <pc:chgData name="blue storm" userId="72c3fa9bd0062657" providerId="LiveId" clId="{97F07A4B-B595-4929-8AEC-223938678AE4}" dt="2024-04-10T23:52:35.310" v="305"/>
        <pc:sldMkLst>
          <pc:docMk/>
          <pc:sldMk cId="1681494654" sldId="260"/>
        </pc:sldMkLst>
        <pc:spChg chg="del">
          <ac:chgData name="blue storm" userId="72c3fa9bd0062657" providerId="LiveId" clId="{97F07A4B-B595-4929-8AEC-223938678AE4}" dt="2024-04-10T20:54:40.582" v="168" actId="478"/>
          <ac:spMkLst>
            <pc:docMk/>
            <pc:sldMk cId="1681494654" sldId="260"/>
            <ac:spMk id="2" creationId="{7FC904A7-9E62-2D15-6FE4-5FED77FC05CD}"/>
          </ac:spMkLst>
        </pc:spChg>
        <pc:spChg chg="del">
          <ac:chgData name="blue storm" userId="72c3fa9bd0062657" providerId="LiveId" clId="{97F07A4B-B595-4929-8AEC-223938678AE4}" dt="2024-04-10T20:55:00.183" v="172" actId="478"/>
          <ac:spMkLst>
            <pc:docMk/>
            <pc:sldMk cId="1681494654" sldId="260"/>
            <ac:spMk id="3" creationId="{13769A54-8B3A-D260-6174-EA9D6D3D8F5E}"/>
          </ac:spMkLst>
        </pc:spChg>
        <pc:spChg chg="del">
          <ac:chgData name="blue storm" userId="72c3fa9bd0062657" providerId="LiveId" clId="{97F07A4B-B595-4929-8AEC-223938678AE4}" dt="2024-04-10T20:54:39.098" v="167" actId="478"/>
          <ac:spMkLst>
            <pc:docMk/>
            <pc:sldMk cId="1681494654" sldId="260"/>
            <ac:spMk id="4" creationId="{8093A831-EEE0-9F3D-A40F-C6D42AABE39D}"/>
          </ac:spMkLst>
        </pc:spChg>
        <pc:spChg chg="add del mod">
          <ac:chgData name="blue storm" userId="72c3fa9bd0062657" providerId="LiveId" clId="{97F07A4B-B595-4929-8AEC-223938678AE4}" dt="2024-04-10T20:55:34.459" v="204"/>
          <ac:spMkLst>
            <pc:docMk/>
            <pc:sldMk cId="1681494654" sldId="260"/>
            <ac:spMk id="6" creationId="{888DD2CE-FAE9-55C3-4751-1EA4DA6B24F7}"/>
          </ac:spMkLst>
        </pc:spChg>
        <pc:spChg chg="add mod">
          <ac:chgData name="blue storm" userId="72c3fa9bd0062657" providerId="LiveId" clId="{97F07A4B-B595-4929-8AEC-223938678AE4}" dt="2024-04-10T20:55:56.796" v="209" actId="1076"/>
          <ac:spMkLst>
            <pc:docMk/>
            <pc:sldMk cId="1681494654" sldId="260"/>
            <ac:spMk id="7" creationId="{FC44ECA2-8D39-87B1-300F-DC4A5905E16F}"/>
          </ac:spMkLst>
        </pc:spChg>
        <pc:picChg chg="add mod">
          <ac:chgData name="blue storm" userId="72c3fa9bd0062657" providerId="LiveId" clId="{97F07A4B-B595-4929-8AEC-223938678AE4}" dt="2024-04-10T20:54:49.868" v="171" actId="1076"/>
          <ac:picMkLst>
            <pc:docMk/>
            <pc:sldMk cId="1681494654" sldId="260"/>
            <ac:picMk id="5" creationId="{6BD21B6F-3F58-9065-CA20-95010F5AB096}"/>
          </ac:picMkLst>
        </pc:picChg>
      </pc:sldChg>
      <pc:sldChg chg="addSp modSp new mod ord">
        <pc:chgData name="blue storm" userId="72c3fa9bd0062657" providerId="LiveId" clId="{97F07A4B-B595-4929-8AEC-223938678AE4}" dt="2024-04-10T23:48:28.053" v="294"/>
        <pc:sldMkLst>
          <pc:docMk/>
          <pc:sldMk cId="4282244493" sldId="261"/>
        </pc:sldMkLst>
        <pc:spChg chg="add mod">
          <ac:chgData name="blue storm" userId="72c3fa9bd0062657" providerId="LiveId" clId="{97F07A4B-B595-4929-8AEC-223938678AE4}" dt="2024-04-10T20:58:29.244" v="251" actId="115"/>
          <ac:spMkLst>
            <pc:docMk/>
            <pc:sldMk cId="4282244493" sldId="261"/>
            <ac:spMk id="4" creationId="{F53A2D54-A495-8604-C1F5-1807548DD0E1}"/>
          </ac:spMkLst>
        </pc:spChg>
        <pc:picChg chg="add mod">
          <ac:chgData name="blue storm" userId="72c3fa9bd0062657" providerId="LiveId" clId="{97F07A4B-B595-4929-8AEC-223938678AE4}" dt="2024-04-10T20:58:03.679" v="247" actId="1076"/>
          <ac:picMkLst>
            <pc:docMk/>
            <pc:sldMk cId="4282244493" sldId="261"/>
            <ac:picMk id="3" creationId="{BEFCF4C7-AE0B-735B-A9EC-B74576905FF2}"/>
          </ac:picMkLst>
        </pc:picChg>
      </pc:sldChg>
      <pc:sldChg chg="addSp delSp modSp new mod">
        <pc:chgData name="blue storm" userId="72c3fa9bd0062657" providerId="LiveId" clId="{97F07A4B-B595-4929-8AEC-223938678AE4}" dt="2024-04-11T00:51:12.192" v="788"/>
        <pc:sldMkLst>
          <pc:docMk/>
          <pc:sldMk cId="1428456889" sldId="262"/>
        </pc:sldMkLst>
        <pc:spChg chg="add del mod">
          <ac:chgData name="blue storm" userId="72c3fa9bd0062657" providerId="LiveId" clId="{97F07A4B-B595-4929-8AEC-223938678AE4}" dt="2024-04-11T00:51:12.192" v="788"/>
          <ac:spMkLst>
            <pc:docMk/>
            <pc:sldMk cId="1428456889" sldId="262"/>
            <ac:spMk id="3" creationId="{EBB8B53F-B6DE-8302-082A-EF6DA8965611}"/>
          </ac:spMkLst>
        </pc:spChg>
      </pc:sldChg>
      <pc:sldChg chg="addSp delSp modSp new del mod ord">
        <pc:chgData name="blue storm" userId="72c3fa9bd0062657" providerId="LiveId" clId="{97F07A4B-B595-4929-8AEC-223938678AE4}" dt="2024-04-10T23:53:43.123" v="308" actId="47"/>
        <pc:sldMkLst>
          <pc:docMk/>
          <pc:sldMk cId="1602387116" sldId="263"/>
        </pc:sldMkLst>
        <pc:spChg chg="del">
          <ac:chgData name="blue storm" userId="72c3fa9bd0062657" providerId="LiveId" clId="{97F07A4B-B595-4929-8AEC-223938678AE4}" dt="2024-04-10T23:45:22.001" v="257" actId="478"/>
          <ac:spMkLst>
            <pc:docMk/>
            <pc:sldMk cId="1602387116" sldId="263"/>
            <ac:spMk id="3" creationId="{553938BF-3218-0D3B-7164-F973C0D85144}"/>
          </ac:spMkLst>
        </pc:spChg>
        <pc:picChg chg="add mod">
          <ac:chgData name="blue storm" userId="72c3fa9bd0062657" providerId="LiveId" clId="{97F07A4B-B595-4929-8AEC-223938678AE4}" dt="2024-04-10T23:45:57.608" v="261" actId="1076"/>
          <ac:picMkLst>
            <pc:docMk/>
            <pc:sldMk cId="1602387116" sldId="263"/>
            <ac:picMk id="5" creationId="{FADEDF78-F8D3-ACC7-CB5C-C780824F3EF5}"/>
          </ac:picMkLst>
        </pc:picChg>
      </pc:sldChg>
      <pc:sldChg chg="addSp delSp modSp new mod ord">
        <pc:chgData name="blue storm" userId="72c3fa9bd0062657" providerId="LiveId" clId="{97F07A4B-B595-4929-8AEC-223938678AE4}" dt="2024-04-11T00:39:38.581" v="787"/>
        <pc:sldMkLst>
          <pc:docMk/>
          <pc:sldMk cId="3397130522" sldId="264"/>
        </pc:sldMkLst>
        <pc:spChg chg="mod">
          <ac:chgData name="blue storm" userId="72c3fa9bd0062657" providerId="LiveId" clId="{97F07A4B-B595-4929-8AEC-223938678AE4}" dt="2024-04-10T23:47:48.651" v="292" actId="20577"/>
          <ac:spMkLst>
            <pc:docMk/>
            <pc:sldMk cId="3397130522" sldId="264"/>
            <ac:spMk id="2" creationId="{44BD6CDA-0900-581E-83BD-4D3CD8C18C53}"/>
          </ac:spMkLst>
        </pc:spChg>
        <pc:spChg chg="del">
          <ac:chgData name="blue storm" userId="72c3fa9bd0062657" providerId="LiveId" clId="{97F07A4B-B595-4929-8AEC-223938678AE4}" dt="2024-04-10T23:49:41.427" v="296"/>
          <ac:spMkLst>
            <pc:docMk/>
            <pc:sldMk cId="3397130522" sldId="264"/>
            <ac:spMk id="3" creationId="{26F3420E-F4AA-D1AF-29E4-23E27F41B060}"/>
          </ac:spMkLst>
        </pc:spChg>
        <pc:spChg chg="del">
          <ac:chgData name="blue storm" userId="72c3fa9bd0062657" providerId="LiveId" clId="{97F07A4B-B595-4929-8AEC-223938678AE4}" dt="2024-04-10T23:49:40.301" v="295" actId="478"/>
          <ac:spMkLst>
            <pc:docMk/>
            <pc:sldMk cId="3397130522" sldId="264"/>
            <ac:spMk id="4" creationId="{6764A7B3-F860-5E77-4479-367C533916CD}"/>
          </ac:spMkLst>
        </pc:spChg>
        <pc:picChg chg="add mod">
          <ac:chgData name="blue storm" userId="72c3fa9bd0062657" providerId="LiveId" clId="{97F07A4B-B595-4929-8AEC-223938678AE4}" dt="2024-04-10T23:49:54.838" v="299" actId="1076"/>
          <ac:picMkLst>
            <pc:docMk/>
            <pc:sldMk cId="3397130522" sldId="264"/>
            <ac:picMk id="6" creationId="{62BCECBA-080B-48F9-BB20-77450164885A}"/>
          </ac:picMkLst>
        </pc:picChg>
        <pc:picChg chg="add mod">
          <ac:chgData name="blue storm" userId="72c3fa9bd0062657" providerId="LiveId" clId="{97F07A4B-B595-4929-8AEC-223938678AE4}" dt="2024-04-10T23:52:23.776" v="303" actId="14100"/>
          <ac:picMkLst>
            <pc:docMk/>
            <pc:sldMk cId="3397130522" sldId="264"/>
            <ac:picMk id="8" creationId="{BBF23323-2142-7E90-0FD1-9FCF4F968A4F}"/>
          </ac:picMkLst>
        </pc:picChg>
      </pc:sldChg>
      <pc:sldChg chg="addSp modSp new mod ord">
        <pc:chgData name="blue storm" userId="72c3fa9bd0062657" providerId="LiveId" clId="{97F07A4B-B595-4929-8AEC-223938678AE4}" dt="2024-04-10T23:58:24.298" v="398"/>
        <pc:sldMkLst>
          <pc:docMk/>
          <pc:sldMk cId="2241953504" sldId="265"/>
        </pc:sldMkLst>
        <pc:spChg chg="add mod">
          <ac:chgData name="blue storm" userId="72c3fa9bd0062657" providerId="LiveId" clId="{97F07A4B-B595-4929-8AEC-223938678AE4}" dt="2024-04-10T23:57:17.132" v="366" actId="20577"/>
          <ac:spMkLst>
            <pc:docMk/>
            <pc:sldMk cId="2241953504" sldId="265"/>
            <ac:spMk id="3" creationId="{F252C5A6-C7AA-360B-0114-18A226ACD714}"/>
          </ac:spMkLst>
        </pc:spChg>
        <pc:spChg chg="add">
          <ac:chgData name="blue storm" userId="72c3fa9bd0062657" providerId="LiveId" clId="{97F07A4B-B595-4929-8AEC-223938678AE4}" dt="2024-04-10T23:56:54.777" v="356"/>
          <ac:spMkLst>
            <pc:docMk/>
            <pc:sldMk cId="2241953504" sldId="265"/>
            <ac:spMk id="4" creationId="{A467F65B-7A65-F423-EC1A-F1C8875AD59F}"/>
          </ac:spMkLst>
        </pc:spChg>
        <pc:spChg chg="add mod">
          <ac:chgData name="blue storm" userId="72c3fa9bd0062657" providerId="LiveId" clId="{97F07A4B-B595-4929-8AEC-223938678AE4}" dt="2024-04-10T23:57:03.048" v="362"/>
          <ac:spMkLst>
            <pc:docMk/>
            <pc:sldMk cId="2241953504" sldId="265"/>
            <ac:spMk id="5" creationId="{14556649-429B-E295-246E-942761D226D3}"/>
          </ac:spMkLst>
        </pc:spChg>
        <pc:spChg chg="add mod">
          <ac:chgData name="blue storm" userId="72c3fa9bd0062657" providerId="LiveId" clId="{97F07A4B-B595-4929-8AEC-223938678AE4}" dt="2024-04-10T23:58:24.298" v="398"/>
          <ac:spMkLst>
            <pc:docMk/>
            <pc:sldMk cId="2241953504" sldId="265"/>
            <ac:spMk id="6" creationId="{0F7813E0-E963-E353-9050-5171E15F372D}"/>
          </ac:spMkLst>
        </pc:spChg>
        <pc:picChg chg="add mod">
          <ac:chgData name="blue storm" userId="72c3fa9bd0062657" providerId="LiveId" clId="{97F07A4B-B595-4929-8AEC-223938678AE4}" dt="2024-04-10T23:55:10.714" v="326" actId="1076"/>
          <ac:picMkLst>
            <pc:docMk/>
            <pc:sldMk cId="2241953504" sldId="265"/>
            <ac:picMk id="2" creationId="{B4444EB9-46B4-40DA-7AAB-491EF4567304}"/>
          </ac:picMkLst>
        </pc:picChg>
      </pc:sldChg>
      <pc:sldChg chg="new del">
        <pc:chgData name="blue storm" userId="72c3fa9bd0062657" providerId="LiveId" clId="{97F07A4B-B595-4929-8AEC-223938678AE4}" dt="2024-04-10T23:54:24.656" v="318" actId="680"/>
        <pc:sldMkLst>
          <pc:docMk/>
          <pc:sldMk cId="2297441887" sldId="265"/>
        </pc:sldMkLst>
      </pc:sldChg>
      <pc:sldChg chg="addSp delSp modSp new del mod">
        <pc:chgData name="blue storm" userId="72c3fa9bd0062657" providerId="LiveId" clId="{97F07A4B-B595-4929-8AEC-223938678AE4}" dt="2024-04-10T23:54:12.597" v="316" actId="680"/>
        <pc:sldMkLst>
          <pc:docMk/>
          <pc:sldMk cId="2994130700" sldId="265"/>
        </pc:sldMkLst>
        <pc:spChg chg="add del">
          <ac:chgData name="blue storm" userId="72c3fa9bd0062657" providerId="LiveId" clId="{97F07A4B-B595-4929-8AEC-223938678AE4}" dt="2024-04-10T23:54:12.097" v="315"/>
          <ac:spMkLst>
            <pc:docMk/>
            <pc:sldMk cId="2994130700" sldId="265"/>
            <ac:spMk id="3" creationId="{31F5E29A-6243-436C-1581-B84979A4FCA6}"/>
          </ac:spMkLst>
        </pc:spChg>
        <pc:picChg chg="add mod">
          <ac:chgData name="blue storm" userId="72c3fa9bd0062657" providerId="LiveId" clId="{97F07A4B-B595-4929-8AEC-223938678AE4}" dt="2024-04-10T23:54:12.097" v="315"/>
          <ac:picMkLst>
            <pc:docMk/>
            <pc:sldMk cId="2994130700" sldId="265"/>
            <ac:picMk id="5" creationId="{C105DDBA-590F-7613-8FD1-394AF2B782AD}"/>
          </ac:picMkLst>
        </pc:picChg>
      </pc:sldChg>
      <pc:sldChg chg="addSp modSp new mod">
        <pc:chgData name="blue storm" userId="72c3fa9bd0062657" providerId="LiveId" clId="{97F07A4B-B595-4929-8AEC-223938678AE4}" dt="2024-04-11T00:05:52.455" v="439" actId="1076"/>
        <pc:sldMkLst>
          <pc:docMk/>
          <pc:sldMk cId="1473192180" sldId="266"/>
        </pc:sldMkLst>
        <pc:spChg chg="add mod">
          <ac:chgData name="blue storm" userId="72c3fa9bd0062657" providerId="LiveId" clId="{97F07A4B-B595-4929-8AEC-223938678AE4}" dt="2024-04-11T00:05:52.455" v="439" actId="1076"/>
          <ac:spMkLst>
            <pc:docMk/>
            <pc:sldMk cId="1473192180" sldId="266"/>
            <ac:spMk id="4" creationId="{CE903DB1-2B89-8806-796C-90944DB89B2E}"/>
          </ac:spMkLst>
        </pc:spChg>
        <pc:picChg chg="add mod">
          <ac:chgData name="blue storm" userId="72c3fa9bd0062657" providerId="LiveId" clId="{97F07A4B-B595-4929-8AEC-223938678AE4}" dt="2024-04-11T00:04:23.016" v="406" actId="1076"/>
          <ac:picMkLst>
            <pc:docMk/>
            <pc:sldMk cId="1473192180" sldId="266"/>
            <ac:picMk id="3" creationId="{047CFA53-D8BD-B621-69EB-345F6CB73EDC}"/>
          </ac:picMkLst>
        </pc:picChg>
      </pc:sldChg>
      <pc:sldChg chg="addSp modSp new mod">
        <pc:chgData name="blue storm" userId="72c3fa9bd0062657" providerId="LiveId" clId="{97F07A4B-B595-4929-8AEC-223938678AE4}" dt="2024-04-11T11:37:20.182" v="802" actId="1076"/>
        <pc:sldMkLst>
          <pc:docMk/>
          <pc:sldMk cId="3339887034" sldId="267"/>
        </pc:sldMkLst>
        <pc:spChg chg="mod">
          <ac:chgData name="blue storm" userId="72c3fa9bd0062657" providerId="LiveId" clId="{97F07A4B-B595-4929-8AEC-223938678AE4}" dt="2024-04-11T00:07:47.797" v="465" actId="1076"/>
          <ac:spMkLst>
            <pc:docMk/>
            <pc:sldMk cId="3339887034" sldId="267"/>
            <ac:spMk id="2" creationId="{024EC64E-602D-4048-9840-AF802EFF62AF}"/>
          </ac:spMkLst>
        </pc:spChg>
        <pc:spChg chg="add mod">
          <ac:chgData name="blue storm" userId="72c3fa9bd0062657" providerId="LiveId" clId="{97F07A4B-B595-4929-8AEC-223938678AE4}" dt="2024-04-11T11:37:20.182" v="802" actId="1076"/>
          <ac:spMkLst>
            <pc:docMk/>
            <pc:sldMk cId="3339887034" sldId="267"/>
            <ac:spMk id="3" creationId="{FEEDBE0C-0D83-5079-E86A-56EECDE8FEB9}"/>
          </ac:spMkLst>
        </pc:spChg>
        <pc:picChg chg="add mod">
          <ac:chgData name="blue storm" userId="72c3fa9bd0062657" providerId="LiveId" clId="{97F07A4B-B595-4929-8AEC-223938678AE4}" dt="2024-04-11T11:36:30.004" v="790" actId="1076"/>
          <ac:picMkLst>
            <pc:docMk/>
            <pc:sldMk cId="3339887034" sldId="267"/>
            <ac:picMk id="4" creationId="{82323AD4-8F72-B94A-DEFC-584D36335E82}"/>
          </ac:picMkLst>
        </pc:picChg>
      </pc:sldChg>
      <pc:sldChg chg="addSp delSp modSp new mod">
        <pc:chgData name="blue storm" userId="72c3fa9bd0062657" providerId="LiveId" clId="{97F07A4B-B595-4929-8AEC-223938678AE4}" dt="2024-04-11T00:33:43.056" v="751" actId="14100"/>
        <pc:sldMkLst>
          <pc:docMk/>
          <pc:sldMk cId="3069958423" sldId="268"/>
        </pc:sldMkLst>
        <pc:spChg chg="mod">
          <ac:chgData name="blue storm" userId="72c3fa9bd0062657" providerId="LiveId" clId="{97F07A4B-B595-4929-8AEC-223938678AE4}" dt="2024-04-11T00:08:39.758" v="491" actId="1076"/>
          <ac:spMkLst>
            <pc:docMk/>
            <pc:sldMk cId="3069958423" sldId="268"/>
            <ac:spMk id="2" creationId="{9B2AD240-94DE-0FA3-967A-4CDA40924A45}"/>
          </ac:spMkLst>
        </pc:spChg>
        <pc:spChg chg="del mod">
          <ac:chgData name="blue storm" userId="72c3fa9bd0062657" providerId="LiveId" clId="{97F07A4B-B595-4929-8AEC-223938678AE4}" dt="2024-04-11T00:12:34.833" v="497" actId="478"/>
          <ac:spMkLst>
            <pc:docMk/>
            <pc:sldMk cId="3069958423" sldId="268"/>
            <ac:spMk id="3" creationId="{22AC0EAC-23CF-36C8-1F17-FB550B513017}"/>
          </ac:spMkLst>
        </pc:spChg>
        <pc:spChg chg="del mod">
          <ac:chgData name="blue storm" userId="72c3fa9bd0062657" providerId="LiveId" clId="{97F07A4B-B595-4929-8AEC-223938678AE4}" dt="2024-04-11T00:09:35.353" v="496"/>
          <ac:spMkLst>
            <pc:docMk/>
            <pc:sldMk cId="3069958423" sldId="268"/>
            <ac:spMk id="4" creationId="{F78E6F76-AEEA-49C0-D29F-4A8291CF6E87}"/>
          </ac:spMkLst>
        </pc:spChg>
        <pc:picChg chg="add mod">
          <ac:chgData name="blue storm" userId="72c3fa9bd0062657" providerId="LiveId" clId="{97F07A4B-B595-4929-8AEC-223938678AE4}" dt="2024-04-11T00:33:43.056" v="751" actId="14100"/>
          <ac:picMkLst>
            <pc:docMk/>
            <pc:sldMk cId="3069958423" sldId="268"/>
            <ac:picMk id="6" creationId="{D709E8AD-EB42-00CF-4CB8-682401B2EC8C}"/>
          </ac:picMkLst>
        </pc:picChg>
        <pc:picChg chg="add del mod">
          <ac:chgData name="blue storm" userId="72c3fa9bd0062657" providerId="LiveId" clId="{97F07A4B-B595-4929-8AEC-223938678AE4}" dt="2024-04-11T00:14:07.357" v="510" actId="478"/>
          <ac:picMkLst>
            <pc:docMk/>
            <pc:sldMk cId="3069958423" sldId="268"/>
            <ac:picMk id="8" creationId="{E46F8445-6F74-C460-CE13-9ED465A86102}"/>
          </ac:picMkLst>
        </pc:picChg>
      </pc:sldChg>
      <pc:sldChg chg="addSp modSp new mod">
        <pc:chgData name="blue storm" userId="72c3fa9bd0062657" providerId="LiveId" clId="{97F07A4B-B595-4929-8AEC-223938678AE4}" dt="2024-04-11T00:18:49.539" v="551" actId="14100"/>
        <pc:sldMkLst>
          <pc:docMk/>
          <pc:sldMk cId="477795147" sldId="269"/>
        </pc:sldMkLst>
        <pc:spChg chg="mod">
          <ac:chgData name="blue storm" userId="72c3fa9bd0062657" providerId="LiveId" clId="{97F07A4B-B595-4929-8AEC-223938678AE4}" dt="2024-04-11T00:16:21.463" v="538" actId="1076"/>
          <ac:spMkLst>
            <pc:docMk/>
            <pc:sldMk cId="477795147" sldId="269"/>
            <ac:spMk id="2" creationId="{0FCFAC70-C37F-3040-11CB-87E96203A252}"/>
          </ac:spMkLst>
        </pc:spChg>
        <pc:picChg chg="add mod">
          <ac:chgData name="blue storm" userId="72c3fa9bd0062657" providerId="LiveId" clId="{97F07A4B-B595-4929-8AEC-223938678AE4}" dt="2024-04-11T00:18:37.648" v="548" actId="1076"/>
          <ac:picMkLst>
            <pc:docMk/>
            <pc:sldMk cId="477795147" sldId="269"/>
            <ac:picMk id="4" creationId="{6D362EF1-27F3-1613-E086-5FCD93DC2115}"/>
          </ac:picMkLst>
        </pc:picChg>
        <pc:picChg chg="add mod">
          <ac:chgData name="blue storm" userId="72c3fa9bd0062657" providerId="LiveId" clId="{97F07A4B-B595-4929-8AEC-223938678AE4}" dt="2024-04-11T00:18:49.539" v="551" actId="14100"/>
          <ac:picMkLst>
            <pc:docMk/>
            <pc:sldMk cId="477795147" sldId="269"/>
            <ac:picMk id="6" creationId="{05479066-0D8C-1CCC-4411-872B58DC7774}"/>
          </ac:picMkLst>
        </pc:picChg>
      </pc:sldChg>
      <pc:sldChg chg="addSp delSp modSp new mod">
        <pc:chgData name="blue storm" userId="72c3fa9bd0062657" providerId="LiveId" clId="{97F07A4B-B595-4929-8AEC-223938678AE4}" dt="2024-04-11T00:33:47.033" v="753" actId="1076"/>
        <pc:sldMkLst>
          <pc:docMk/>
          <pc:sldMk cId="1364425790" sldId="270"/>
        </pc:sldMkLst>
        <pc:spChg chg="add del mod">
          <ac:chgData name="blue storm" userId="72c3fa9bd0062657" providerId="LiveId" clId="{97F07A4B-B595-4929-8AEC-223938678AE4}" dt="2024-04-11T00:25:46.825" v="656" actId="478"/>
          <ac:spMkLst>
            <pc:docMk/>
            <pc:sldMk cId="1364425790" sldId="270"/>
            <ac:spMk id="2" creationId="{F36A28D3-2927-3E15-D50F-FA5E98317B53}"/>
          </ac:spMkLst>
        </pc:spChg>
        <pc:spChg chg="add mod">
          <ac:chgData name="blue storm" userId="72c3fa9bd0062657" providerId="LiveId" clId="{97F07A4B-B595-4929-8AEC-223938678AE4}" dt="2024-04-11T00:33:47.033" v="753" actId="1076"/>
          <ac:spMkLst>
            <pc:docMk/>
            <pc:sldMk cId="1364425790" sldId="270"/>
            <ac:spMk id="3" creationId="{FE32D0A4-BC24-AFA0-1CE0-AAE35B821D5E}"/>
          </ac:spMkLst>
        </pc:spChg>
        <pc:picChg chg="add mod">
          <ac:chgData name="blue storm" userId="72c3fa9bd0062657" providerId="LiveId" clId="{97F07A4B-B595-4929-8AEC-223938678AE4}" dt="2024-04-11T00:31:00.270" v="746" actId="1076"/>
          <ac:picMkLst>
            <pc:docMk/>
            <pc:sldMk cId="1364425790" sldId="270"/>
            <ac:picMk id="5" creationId="{7B684AEB-9417-B8A7-ABFF-D0098778F038}"/>
          </ac:picMkLst>
        </pc:picChg>
      </pc:sldChg>
      <pc:sldChg chg="addSp modSp new mod">
        <pc:chgData name="blue storm" userId="72c3fa9bd0062657" providerId="LiveId" clId="{97F07A4B-B595-4929-8AEC-223938678AE4}" dt="2024-04-11T00:24:08.550" v="630" actId="115"/>
        <pc:sldMkLst>
          <pc:docMk/>
          <pc:sldMk cId="2543493261" sldId="271"/>
        </pc:sldMkLst>
        <pc:spChg chg="add mod">
          <ac:chgData name="blue storm" userId="72c3fa9bd0062657" providerId="LiveId" clId="{97F07A4B-B595-4929-8AEC-223938678AE4}" dt="2024-04-11T00:24:08.550" v="630" actId="115"/>
          <ac:spMkLst>
            <pc:docMk/>
            <pc:sldMk cId="2543493261" sldId="271"/>
            <ac:spMk id="4" creationId="{4CA3286A-F5F8-F47C-750C-F9D8F3EA9FCB}"/>
          </ac:spMkLst>
        </pc:spChg>
        <pc:picChg chg="add mod">
          <ac:chgData name="blue storm" userId="72c3fa9bd0062657" providerId="LiveId" clId="{97F07A4B-B595-4929-8AEC-223938678AE4}" dt="2024-04-11T00:21:19.027" v="556" actId="1076"/>
          <ac:picMkLst>
            <pc:docMk/>
            <pc:sldMk cId="2543493261" sldId="271"/>
            <ac:picMk id="3" creationId="{8B6743B4-93BF-643C-6520-317109B3BDFC}"/>
          </ac:picMkLst>
        </pc:picChg>
      </pc:sldChg>
      <pc:sldChg chg="new del">
        <pc:chgData name="blue storm" userId="72c3fa9bd0062657" providerId="LiveId" clId="{97F07A4B-B595-4929-8AEC-223938678AE4}" dt="2024-04-11T00:34:33.363" v="755" actId="680"/>
        <pc:sldMkLst>
          <pc:docMk/>
          <pc:sldMk cId="870487252" sldId="272"/>
        </pc:sldMkLst>
      </pc:sldChg>
      <pc:sldChg chg="addSp delSp modSp new mod">
        <pc:chgData name="blue storm" userId="72c3fa9bd0062657" providerId="LiveId" clId="{97F07A4B-B595-4929-8AEC-223938678AE4}" dt="2024-04-11T00:35:23.495" v="785" actId="1076"/>
        <pc:sldMkLst>
          <pc:docMk/>
          <pc:sldMk cId="3194884210" sldId="272"/>
        </pc:sldMkLst>
        <pc:spChg chg="del">
          <ac:chgData name="blue storm" userId="72c3fa9bd0062657" providerId="LiveId" clId="{97F07A4B-B595-4929-8AEC-223938678AE4}" dt="2024-04-11T00:34:49.534" v="757" actId="478"/>
          <ac:spMkLst>
            <pc:docMk/>
            <pc:sldMk cId="3194884210" sldId="272"/>
            <ac:spMk id="2" creationId="{BA65881E-0816-0FAC-4C8F-A0B4C5AFCB55}"/>
          </ac:spMkLst>
        </pc:spChg>
        <pc:spChg chg="del">
          <ac:chgData name="blue storm" userId="72c3fa9bd0062657" providerId="LiveId" clId="{97F07A4B-B595-4929-8AEC-223938678AE4}" dt="2024-04-11T00:34:51.985" v="758" actId="478"/>
          <ac:spMkLst>
            <pc:docMk/>
            <pc:sldMk cId="3194884210" sldId="272"/>
            <ac:spMk id="3" creationId="{B2D8E8FA-3742-4EE9-6D3E-79BE45E1808C}"/>
          </ac:spMkLst>
        </pc:spChg>
        <pc:spChg chg="add mod">
          <ac:chgData name="blue storm" userId="72c3fa9bd0062657" providerId="LiveId" clId="{97F07A4B-B595-4929-8AEC-223938678AE4}" dt="2024-04-11T00:35:23.495" v="785" actId="1076"/>
          <ac:spMkLst>
            <pc:docMk/>
            <pc:sldMk cId="3194884210" sldId="272"/>
            <ac:spMk id="4" creationId="{F1700A4C-F6C7-53F7-DE46-27B928BC520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98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61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7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079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51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46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261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23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07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4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46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05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9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50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1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83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2FFA14-58B2-45A2-9C81-AF11F54DC8B4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350433-7939-4627-8E3E-FF1DC2EE1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eb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BB8C0-36EC-8306-C3F1-FE1F3734E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118" y="1913467"/>
            <a:ext cx="6815669" cy="1515533"/>
          </a:xfrm>
        </p:spPr>
        <p:txBody>
          <a:bodyPr/>
          <a:lstStyle/>
          <a:p>
            <a:r>
              <a:rPr lang="fr-FR" sz="6600" dirty="0"/>
              <a:t>The Stickers Printer</a:t>
            </a:r>
          </a:p>
        </p:txBody>
      </p:sp>
    </p:spTree>
    <p:extLst>
      <p:ext uri="{BB962C8B-B14F-4D97-AF65-F5344CB8AC3E}">
        <p14:creationId xmlns:p14="http://schemas.microsoft.com/office/powerpoint/2010/main" val="402704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FAC70-C37F-3040-11CB-87E96203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82825"/>
            <a:ext cx="9601196" cy="1303867"/>
          </a:xfrm>
        </p:spPr>
        <p:txBody>
          <a:bodyPr/>
          <a:lstStyle/>
          <a:p>
            <a:r>
              <a:rPr lang="fr-FR" dirty="0" err="1"/>
              <a:t>Targeted</a:t>
            </a:r>
            <a:r>
              <a:rPr lang="fr-FR" dirty="0"/>
              <a:t> </a:t>
            </a:r>
            <a:r>
              <a:rPr lang="fr-FR" dirty="0" err="1"/>
              <a:t>Consumers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362EF1-27F3-1613-E086-5FCD93DC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8" y="2686692"/>
            <a:ext cx="5129801" cy="34198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479066-0D8C-1CCC-4411-872B58DC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53" y="2686692"/>
            <a:ext cx="5129801" cy="34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9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E32D0A4-BC24-AFA0-1CE0-AAE35B821D5E}"/>
              </a:ext>
            </a:extLst>
          </p:cNvPr>
          <p:cNvSpPr txBox="1"/>
          <p:nvPr/>
        </p:nvSpPr>
        <p:spPr>
          <a:xfrm>
            <a:off x="3791164" y="1417834"/>
            <a:ext cx="4438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/>
              <a:t>Marketing </a:t>
            </a:r>
            <a:r>
              <a:rPr lang="fr-FR" sz="4400" u="sng" dirty="0" err="1"/>
              <a:t>Strategy</a:t>
            </a:r>
            <a:endParaRPr lang="fr-FR" sz="4400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684AEB-9417-B8A7-ABFF-D0098778F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85" y="2516741"/>
            <a:ext cx="10183830" cy="33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6743B4-93BF-643C-6520-317109B3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2" y="1135722"/>
            <a:ext cx="4586555" cy="458655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CA3286A-F5F8-F47C-750C-F9D8F3EA9FCB}"/>
              </a:ext>
            </a:extLst>
          </p:cNvPr>
          <p:cNvSpPr txBox="1"/>
          <p:nvPr/>
        </p:nvSpPr>
        <p:spPr>
          <a:xfrm>
            <a:off x="1972638" y="2967335"/>
            <a:ext cx="3482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u="sng" dirty="0" err="1"/>
              <a:t>Selling</a:t>
            </a:r>
            <a:r>
              <a:rPr lang="fr-FR" sz="5400" u="sng" dirty="0"/>
              <a:t> </a:t>
            </a:r>
            <a:r>
              <a:rPr lang="fr-FR" sz="5400" u="sng" dirty="0" err="1"/>
              <a:t>price</a:t>
            </a:r>
            <a:endParaRPr lang="fr-FR" sz="5400" u="sng" dirty="0"/>
          </a:p>
        </p:txBody>
      </p:sp>
    </p:spTree>
    <p:extLst>
      <p:ext uri="{BB962C8B-B14F-4D97-AF65-F5344CB8AC3E}">
        <p14:creationId xmlns:p14="http://schemas.microsoft.com/office/powerpoint/2010/main" val="254349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BB8B53F-B6DE-8302-082A-EF6DA8965611}"/>
              </a:ext>
            </a:extLst>
          </p:cNvPr>
          <p:cNvSpPr txBox="1"/>
          <p:nvPr/>
        </p:nvSpPr>
        <p:spPr>
          <a:xfrm>
            <a:off x="3037840" y="310583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https://youtube.com/clip/UgkxOI2jcypMLFZhqPZ_QYmBDtHFQrBZhVSt?si=0dHfiF4TXzdcKKEn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45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700A4C-F6C7-53F7-DE46-27B928BC5202}"/>
              </a:ext>
            </a:extLst>
          </p:cNvPr>
          <p:cNvSpPr txBox="1"/>
          <p:nvPr/>
        </p:nvSpPr>
        <p:spPr>
          <a:xfrm>
            <a:off x="3616503" y="2291138"/>
            <a:ext cx="51539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488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4A74C-CFF9-018E-984E-BE12C444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differents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4DC2EE-F395-7014-BF61-B98706779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2" y="2639273"/>
            <a:ext cx="3317875" cy="3317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B523EC-2DEE-EBF8-E2FC-CB15D615D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62" y="2639272"/>
            <a:ext cx="3317875" cy="3317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84987E-7C76-0782-DEA3-E0D39E9AE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37" y="2639273"/>
            <a:ext cx="3317874" cy="33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FCF4C7-AE0B-735B-A9EC-B7457690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22" y="962342"/>
            <a:ext cx="6979645" cy="49333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3A2D54-A495-8604-C1F5-1807548DD0E1}"/>
              </a:ext>
            </a:extLst>
          </p:cNvPr>
          <p:cNvSpPr txBox="1"/>
          <p:nvPr/>
        </p:nvSpPr>
        <p:spPr>
          <a:xfrm>
            <a:off x="589280" y="2123440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/>
              <a:t>Size and dimensions</a:t>
            </a:r>
          </a:p>
        </p:txBody>
      </p:sp>
    </p:spTree>
    <p:extLst>
      <p:ext uri="{BB962C8B-B14F-4D97-AF65-F5344CB8AC3E}">
        <p14:creationId xmlns:p14="http://schemas.microsoft.com/office/powerpoint/2010/main" val="428224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D6CDA-0900-581E-83BD-4D3CD8C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Benefit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BCECBA-080B-48F9-BB20-7745016488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91" y="2535451"/>
            <a:ext cx="3595529" cy="3595529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F23323-2142-7E90-0FD1-9FCF4F96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08" y="2535450"/>
            <a:ext cx="3595529" cy="35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3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4444EB9-46B4-40DA-7AAB-491EF4567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6" y="923396"/>
            <a:ext cx="5011207" cy="50112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52C5A6-C7AA-360B-0114-18A226ACD714}"/>
              </a:ext>
            </a:extLst>
          </p:cNvPr>
          <p:cNvSpPr txBox="1"/>
          <p:nvPr/>
        </p:nvSpPr>
        <p:spPr>
          <a:xfrm>
            <a:off x="1696720" y="1803400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F7813E0-E963-E353-9050-5171E15F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080" y="2529872"/>
            <a:ext cx="45081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u="sng" dirty="0">
                <a:latin typeface="Arial Unicode MS"/>
              </a:rPr>
              <a:t>T</a:t>
            </a:r>
            <a:r>
              <a:rPr kumimoji="0" lang="fr-FR" altLang="fr-FR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 Unicode MS"/>
              </a:rPr>
              <a:t>he </a:t>
            </a:r>
            <a:r>
              <a:rPr kumimoji="0" lang="fr-FR" altLang="fr-FR" sz="32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 Unicode MS"/>
              </a:rPr>
              <a:t>elements</a:t>
            </a:r>
            <a:r>
              <a:rPr kumimoji="0" lang="fr-FR" altLang="fr-FR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 Unicode MS"/>
              </a:rPr>
              <a:t> </a:t>
            </a:r>
            <a:r>
              <a:rPr kumimoji="0" lang="fr-FR" altLang="fr-FR" sz="32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 Unicode MS"/>
              </a:rPr>
              <a:t>necessary</a:t>
            </a:r>
            <a:r>
              <a:rPr kumimoji="0" lang="fr-FR" altLang="fr-FR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 Unicode MS"/>
              </a:rPr>
              <a:t> for construction and use</a:t>
            </a:r>
            <a:r>
              <a:rPr lang="fr-FR" altLang="fr-FR" sz="3200" u="sng" dirty="0">
                <a:latin typeface="Arial Unicode MS"/>
              </a:rPr>
              <a:t>.</a:t>
            </a:r>
            <a:endParaRPr kumimoji="0" lang="fr-FR" altLang="fr-FR" sz="6000" b="0" i="0" u="sng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6BD21B6F-3F58-9065-CA20-95010F5A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6" y="1234667"/>
            <a:ext cx="6582998" cy="43886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C44ECA2-8D39-87B1-300F-DC4A5905E16F}"/>
              </a:ext>
            </a:extLst>
          </p:cNvPr>
          <p:cNvSpPr txBox="1"/>
          <p:nvPr/>
        </p:nvSpPr>
        <p:spPr>
          <a:xfrm>
            <a:off x="7802880" y="2368737"/>
            <a:ext cx="438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How </a:t>
            </a:r>
            <a:r>
              <a:rPr lang="fr-FR" sz="5400" dirty="0" err="1"/>
              <a:t>it</a:t>
            </a:r>
            <a:r>
              <a:rPr lang="fr-FR" sz="5400" dirty="0"/>
              <a:t> </a:t>
            </a:r>
            <a:r>
              <a:rPr lang="fr-FR" sz="5400" dirty="0" err="1"/>
              <a:t>works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6814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7CFA53-D8BD-B621-69EB-345F6CB7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0696"/>
            <a:ext cx="6634480" cy="36766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903DB1-2B89-8806-796C-90944DB89B2E}"/>
              </a:ext>
            </a:extLst>
          </p:cNvPr>
          <p:cNvSpPr txBox="1"/>
          <p:nvPr/>
        </p:nvSpPr>
        <p:spPr>
          <a:xfrm>
            <a:off x="7671613" y="3044278"/>
            <a:ext cx="3605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u="sng" dirty="0"/>
              <a:t>The Inspiration</a:t>
            </a:r>
          </a:p>
        </p:txBody>
      </p:sp>
    </p:spTree>
    <p:extLst>
      <p:ext uri="{BB962C8B-B14F-4D97-AF65-F5344CB8AC3E}">
        <p14:creationId xmlns:p14="http://schemas.microsoft.com/office/powerpoint/2010/main" val="147319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EC64E-602D-4048-9840-AF802EFF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400910"/>
            <a:ext cx="9601196" cy="1303867"/>
          </a:xfrm>
        </p:spPr>
        <p:txBody>
          <a:bodyPr>
            <a:normAutofit/>
          </a:bodyPr>
          <a:lstStyle/>
          <a:p>
            <a:r>
              <a:rPr lang="fr-FR" sz="6000" dirty="0"/>
              <a:t>The </a:t>
            </a:r>
            <a:r>
              <a:rPr lang="fr-FR" sz="6000" dirty="0" err="1"/>
              <a:t>Inventor</a:t>
            </a:r>
            <a:endParaRPr lang="fr-FR" sz="6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323AD4-8F72-B94A-DEFC-584D3633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51761"/>
            <a:ext cx="7030720" cy="3530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EDBE0C-0D83-5079-E86A-56EECDE8FEB9}"/>
              </a:ext>
            </a:extLst>
          </p:cNvPr>
          <p:cNvSpPr txBox="1"/>
          <p:nvPr/>
        </p:nvSpPr>
        <p:spPr>
          <a:xfrm>
            <a:off x="8493760" y="3442302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0" i="0" dirty="0">
                <a:effectLst/>
                <a:latin typeface="gg sans"/>
              </a:rPr>
              <a:t>Ray Stanton Avery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33988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AD240-94DE-0FA3-967A-4CDA4092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434195"/>
            <a:ext cx="9601196" cy="1303867"/>
          </a:xfrm>
        </p:spPr>
        <p:txBody>
          <a:bodyPr/>
          <a:lstStyle/>
          <a:p>
            <a:r>
              <a:rPr lang="fr-FR" dirty="0" err="1"/>
              <a:t>Benefits</a:t>
            </a:r>
            <a:r>
              <a:rPr lang="fr-FR" dirty="0"/>
              <a:t> to Humanity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709E8AD-EB42-00CF-4CB8-682401B2EC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35" y="2738062"/>
            <a:ext cx="5153330" cy="3435553"/>
          </a:xfrm>
        </p:spPr>
      </p:pic>
    </p:spTree>
    <p:extLst>
      <p:ext uri="{BB962C8B-B14F-4D97-AF65-F5344CB8AC3E}">
        <p14:creationId xmlns:p14="http://schemas.microsoft.com/office/powerpoint/2010/main" val="3069958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56</Words>
  <Application>Microsoft Office PowerPoint</Application>
  <PresentationFormat>Grand écran</PresentationFormat>
  <Paragraphs>16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Arial Unicode MS</vt:lpstr>
      <vt:lpstr>Garamond</vt:lpstr>
      <vt:lpstr>gg sans</vt:lpstr>
      <vt:lpstr>Organique</vt:lpstr>
      <vt:lpstr>The Stickers Printer</vt:lpstr>
      <vt:lpstr>The differents products</vt:lpstr>
      <vt:lpstr>Présentation PowerPoint</vt:lpstr>
      <vt:lpstr>Features and Benefit</vt:lpstr>
      <vt:lpstr>Présentation PowerPoint</vt:lpstr>
      <vt:lpstr>Présentation PowerPoint</vt:lpstr>
      <vt:lpstr>Présentation PowerPoint</vt:lpstr>
      <vt:lpstr>The Inventor</vt:lpstr>
      <vt:lpstr>Benefits to Humanity</vt:lpstr>
      <vt:lpstr>Targeted Consumers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blue storm</dc:creator>
  <cp:lastModifiedBy>blue storm</cp:lastModifiedBy>
  <cp:revision>1</cp:revision>
  <dcterms:created xsi:type="dcterms:W3CDTF">2024-04-04T12:42:31Z</dcterms:created>
  <dcterms:modified xsi:type="dcterms:W3CDTF">2024-04-11T11:37:26Z</dcterms:modified>
</cp:coreProperties>
</file>